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Helena\Downloads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4315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Государственное учреждение образования </a:t>
            </a:r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«</a:t>
            </a:r>
            <a:r>
              <a:rPr lang="ru-RU" sz="2800" dirty="0">
                <a:solidFill>
                  <a:srgbClr val="C00000"/>
                </a:solidFill>
              </a:rPr>
              <a:t>Средняя школа №28 </a:t>
            </a:r>
            <a:r>
              <a:rPr lang="ru-RU" sz="2800" dirty="0" err="1">
                <a:solidFill>
                  <a:srgbClr val="C00000"/>
                </a:solidFill>
              </a:rPr>
              <a:t>г.Могилева</a:t>
            </a:r>
            <a:r>
              <a:rPr lang="ru-RU" sz="2800" dirty="0">
                <a:solidFill>
                  <a:srgbClr val="C00000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04188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«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1934" y="3717032"/>
            <a:ext cx="51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»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Волонтерский  отряд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6949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День МИРА                     День без автомобиля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2664296" cy="20060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7072"/>
            <a:ext cx="3330005" cy="2507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33501"/>
            <a:ext cx="3041973" cy="2290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7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 за ЗОЖ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75633"/>
            <a:ext cx="4608511" cy="34563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48" y="1340768"/>
            <a:ext cx="3328893" cy="2507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29467"/>
            <a:ext cx="3760941" cy="283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1026" name="Picture 2" descr="C:\Users\Helena\Downloads\L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4315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0"/>
            <a:ext cx="820891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endParaRPr lang="ru-RU" sz="2800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Направления деятельности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04188"/>
            <a:ext cx="460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«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91934" y="3717032"/>
            <a:ext cx="51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</a:rPr>
              <a:t>»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772816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волонтерского  отряда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43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/>
          <a:lstStyle/>
          <a:p>
            <a:r>
              <a:rPr lang="ru-RU" dirty="0" smtClean="0"/>
              <a:t>БЛАГОТВОРИТЕЛЬНЫЕ АКЦИИ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23226"/>
          <a:stretch/>
        </p:blipFill>
        <p:spPr>
          <a:xfrm>
            <a:off x="9507" y="1196752"/>
            <a:ext cx="3381616" cy="22734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1"/>
          <a:stretch/>
        </p:blipFill>
        <p:spPr>
          <a:xfrm>
            <a:off x="6012160" y="1178118"/>
            <a:ext cx="2931790" cy="33496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070" y="4090382"/>
            <a:ext cx="3906180" cy="2929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54" y="1348045"/>
            <a:ext cx="2627784" cy="19708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0" t="7322" r="10335"/>
          <a:stretch/>
        </p:blipFill>
        <p:spPr>
          <a:xfrm>
            <a:off x="151768" y="3529170"/>
            <a:ext cx="3580162" cy="29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Патриотические мероприятия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3693748" cy="25202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471850" cy="4629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30027"/>
            <a:ext cx="3899925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Ухаживаем за могилой воина-интернационалиста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862" y="1484784"/>
            <a:ext cx="3317959" cy="24988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96" y="4192723"/>
            <a:ext cx="3430316" cy="25828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92723"/>
            <a:ext cx="3430315" cy="25828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391128" cy="24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Чтим имя героя Советского Союза Андрея Александровича Мельникова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2828132" cy="21210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39090"/>
            <a:ext cx="3131840" cy="23488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9298"/>
            <a:ext cx="313184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77072"/>
            <a:ext cx="3563888" cy="26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Посещаем ветеранов ВОВ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5706"/>
            <a:ext cx="3230990" cy="18174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197" y="1610798"/>
            <a:ext cx="3312368" cy="2484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10798"/>
            <a:ext cx="3003798" cy="4005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7977"/>
            <a:ext cx="3203848" cy="26467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71823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Помощь пожилым людям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293168"/>
            <a:ext cx="1907704" cy="25436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7"/>
            <a:ext cx="3527316" cy="26454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6" y="4239090"/>
            <a:ext cx="3199563" cy="2399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180126"/>
            <a:ext cx="3618037" cy="27241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8" y="4239090"/>
            <a:ext cx="3187065" cy="23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Реализовываем экологические проекты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2200" dirty="0" smtClean="0"/>
              <a:t>Республиканская </a:t>
            </a:r>
            <a:r>
              <a:rPr lang="ru-RU" sz="2200" dirty="0"/>
              <a:t>акция «Сад Надежды»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44" y="1700808"/>
            <a:ext cx="2817084" cy="2121099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1124744"/>
            <a:ext cx="2566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Акция «Посади дерево»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77530"/>
            <a:ext cx="3310876" cy="24928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96443"/>
            <a:ext cx="3096344" cy="23319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508" y="4437111"/>
            <a:ext cx="3145712" cy="23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БЛАГОТВОРИТЕЛЬНЫЕ АКЦИИ</vt:lpstr>
      <vt:lpstr>Патриотические мероприятия</vt:lpstr>
      <vt:lpstr>Ухаживаем за могилой воина-интернационалиста</vt:lpstr>
      <vt:lpstr>Чтим имя героя Советского Союза Андрея Александровича Мельникова</vt:lpstr>
      <vt:lpstr>Посещаем ветеранов ВОВ </vt:lpstr>
      <vt:lpstr>Помощь пожилым людям</vt:lpstr>
      <vt:lpstr> Реализовываем экологические проекты                                Республиканская акция «Сад Надежды»</vt:lpstr>
      <vt:lpstr>АКЦИИ</vt:lpstr>
      <vt:lpstr>Волонтеры за ЗОЖ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БЛАГОТВОРИТЕЛЬНЫЕ АКЦИИ</dc:title>
  <dc:creator>Helena</dc:creator>
  <cp:lastModifiedBy>Helena</cp:lastModifiedBy>
  <cp:revision>7</cp:revision>
  <dcterms:created xsi:type="dcterms:W3CDTF">2023-11-15T16:26:44Z</dcterms:created>
  <dcterms:modified xsi:type="dcterms:W3CDTF">2024-07-19T11:23:58Z</dcterms:modified>
</cp:coreProperties>
</file>